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393" r:id="rId5"/>
    <p:sldId id="394" r:id="rId6"/>
    <p:sldId id="395" r:id="rId7"/>
    <p:sldId id="435" r:id="rId8"/>
    <p:sldId id="437" r:id="rId9"/>
    <p:sldId id="438" r:id="rId10"/>
    <p:sldId id="439" r:id="rId11"/>
    <p:sldId id="440" r:id="rId12"/>
    <p:sldId id="441" r:id="rId13"/>
    <p:sldId id="442" r:id="rId14"/>
    <p:sldId id="443" r:id="rId15"/>
    <p:sldId id="446" r:id="rId16"/>
    <p:sldId id="447" r:id="rId17"/>
    <p:sldId id="444" r:id="rId18"/>
    <p:sldId id="448" r:id="rId19"/>
    <p:sldId id="449" r:id="rId20"/>
    <p:sldId id="489" r:id="rId21"/>
    <p:sldId id="490" r:id="rId22"/>
    <p:sldId id="494" r:id="rId23"/>
    <p:sldId id="495" r:id="rId24"/>
    <p:sldId id="496" r:id="rId25"/>
    <p:sldId id="497" r:id="rId26"/>
    <p:sldId id="498" r:id="rId27"/>
    <p:sldId id="499" r:id="rId28"/>
    <p:sldId id="500" r:id="rId29"/>
    <p:sldId id="501" r:id="rId30"/>
    <p:sldId id="383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CEDEBD-345D-43B6-A6E1-737D63F097BE}" v="10" dt="2024-04-18T17:29:07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8" d="100"/>
          <a:sy n="98" d="100"/>
        </p:scale>
        <p:origin x="351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é Verbeek" userId="20d2065d-8055-4a68-a463-00777506795f" providerId="ADAL" clId="{9BCEDEBD-345D-43B6-A6E1-737D63F097BE}"/>
    <pc:docChg chg="undo custSel addSld delSld modSld">
      <pc:chgData name="Gé Verbeek" userId="20d2065d-8055-4a68-a463-00777506795f" providerId="ADAL" clId="{9BCEDEBD-345D-43B6-A6E1-737D63F097BE}" dt="2024-04-18T17:29:30.673" v="139" actId="47"/>
      <pc:docMkLst>
        <pc:docMk/>
      </pc:docMkLst>
      <pc:sldChg chg="modSp mod">
        <pc:chgData name="Gé Verbeek" userId="20d2065d-8055-4a68-a463-00777506795f" providerId="ADAL" clId="{9BCEDEBD-345D-43B6-A6E1-737D63F097BE}" dt="2024-04-18T16:43:01.719" v="130" actId="20577"/>
        <pc:sldMkLst>
          <pc:docMk/>
          <pc:sldMk cId="1667541352" sldId="435"/>
        </pc:sldMkLst>
        <pc:spChg chg="mod">
          <ac:chgData name="Gé Verbeek" userId="20d2065d-8055-4a68-a463-00777506795f" providerId="ADAL" clId="{9BCEDEBD-345D-43B6-A6E1-737D63F097BE}" dt="2024-04-18T16:43:01.719" v="130" actId="20577"/>
          <ac:spMkLst>
            <pc:docMk/>
            <pc:sldMk cId="1667541352" sldId="435"/>
            <ac:spMk id="5122" creationId="{80899F95-2E30-4511-922B-B88C19CF0D84}"/>
          </ac:spMkLst>
        </pc:spChg>
      </pc:sldChg>
      <pc:sldChg chg="delSp mod">
        <pc:chgData name="Gé Verbeek" userId="20d2065d-8055-4a68-a463-00777506795f" providerId="ADAL" clId="{9BCEDEBD-345D-43B6-A6E1-737D63F097BE}" dt="2024-04-18T16:43:22.337" v="131" actId="478"/>
        <pc:sldMkLst>
          <pc:docMk/>
          <pc:sldMk cId="2885089217" sldId="437"/>
        </pc:sldMkLst>
        <pc:spChg chg="del">
          <ac:chgData name="Gé Verbeek" userId="20d2065d-8055-4a68-a463-00777506795f" providerId="ADAL" clId="{9BCEDEBD-345D-43B6-A6E1-737D63F097BE}" dt="2024-04-18T16:43:22.337" v="131" actId="478"/>
          <ac:spMkLst>
            <pc:docMk/>
            <pc:sldMk cId="2885089217" sldId="437"/>
            <ac:spMk id="5122" creationId="{80899F95-2E30-4511-922B-B88C19CF0D84}"/>
          </ac:spMkLst>
        </pc:spChg>
      </pc:sldChg>
      <pc:sldChg chg="delSp modSp mod">
        <pc:chgData name="Gé Verbeek" userId="20d2065d-8055-4a68-a463-00777506795f" providerId="ADAL" clId="{9BCEDEBD-345D-43B6-A6E1-737D63F097BE}" dt="2024-04-18T16:45:54.615" v="134" actId="478"/>
        <pc:sldMkLst>
          <pc:docMk/>
          <pc:sldMk cId="1133840499" sldId="441"/>
        </pc:sldMkLst>
        <pc:spChg chg="del mod">
          <ac:chgData name="Gé Verbeek" userId="20d2065d-8055-4a68-a463-00777506795f" providerId="ADAL" clId="{9BCEDEBD-345D-43B6-A6E1-737D63F097BE}" dt="2024-04-18T16:45:54.615" v="134" actId="478"/>
          <ac:spMkLst>
            <pc:docMk/>
            <pc:sldMk cId="1133840499" sldId="441"/>
            <ac:spMk id="5122" creationId="{80899F95-2E30-4511-922B-B88C19CF0D84}"/>
          </ac:spMkLst>
        </pc:spChg>
      </pc:sldChg>
      <pc:sldChg chg="addSp delSp modSp add del mod">
        <pc:chgData name="Gé Verbeek" userId="20d2065d-8055-4a68-a463-00777506795f" providerId="ADAL" clId="{9BCEDEBD-345D-43B6-A6E1-737D63F097BE}" dt="2024-04-11T18:08:41.327" v="41" actId="14100"/>
        <pc:sldMkLst>
          <pc:docMk/>
          <pc:sldMk cId="1951937624" sldId="442"/>
        </pc:sldMkLst>
        <pc:picChg chg="del">
          <ac:chgData name="Gé Verbeek" userId="20d2065d-8055-4a68-a463-00777506795f" providerId="ADAL" clId="{9BCEDEBD-345D-43B6-A6E1-737D63F097BE}" dt="2024-04-11T18:08:22.200" v="36" actId="478"/>
          <ac:picMkLst>
            <pc:docMk/>
            <pc:sldMk cId="1951937624" sldId="442"/>
            <ac:picMk id="7" creationId="{836FE77E-FF85-7371-F52F-60015F3A2500}"/>
          </ac:picMkLst>
        </pc:picChg>
        <pc:picChg chg="add mod">
          <ac:chgData name="Gé Verbeek" userId="20d2065d-8055-4a68-a463-00777506795f" providerId="ADAL" clId="{9BCEDEBD-345D-43B6-A6E1-737D63F097BE}" dt="2024-04-11T18:08:41.327" v="41" actId="14100"/>
          <ac:picMkLst>
            <pc:docMk/>
            <pc:sldMk cId="1951937624" sldId="442"/>
            <ac:picMk id="9" creationId="{CA92BF50-B451-00CE-541C-38A0BEECCC89}"/>
          </ac:picMkLst>
        </pc:picChg>
      </pc:sldChg>
      <pc:sldChg chg="addSp delSp modSp mod">
        <pc:chgData name="Gé Verbeek" userId="20d2065d-8055-4a68-a463-00777506795f" providerId="ADAL" clId="{9BCEDEBD-345D-43B6-A6E1-737D63F097BE}" dt="2024-04-11T18:09:25.496" v="43" actId="1076"/>
        <pc:sldMkLst>
          <pc:docMk/>
          <pc:sldMk cId="1905946942" sldId="443"/>
        </pc:sldMkLst>
        <pc:picChg chg="del">
          <ac:chgData name="Gé Verbeek" userId="20d2065d-8055-4a68-a463-00777506795f" providerId="ADAL" clId="{9BCEDEBD-345D-43B6-A6E1-737D63F097BE}" dt="2024-04-11T18:08:25.431" v="37" actId="478"/>
          <ac:picMkLst>
            <pc:docMk/>
            <pc:sldMk cId="1905946942" sldId="443"/>
            <ac:picMk id="5" creationId="{CB97C10D-C77A-CD8D-EADA-3707091DDD71}"/>
          </ac:picMkLst>
        </pc:picChg>
        <pc:picChg chg="add mod">
          <ac:chgData name="Gé Verbeek" userId="20d2065d-8055-4a68-a463-00777506795f" providerId="ADAL" clId="{9BCEDEBD-345D-43B6-A6E1-737D63F097BE}" dt="2024-04-11T18:09:25.496" v="43" actId="1076"/>
          <ac:picMkLst>
            <pc:docMk/>
            <pc:sldMk cId="1905946942" sldId="443"/>
            <ac:picMk id="7" creationId="{F31B193F-FFC3-72C8-DADC-949824E224BA}"/>
          </ac:picMkLst>
        </pc:picChg>
      </pc:sldChg>
      <pc:sldChg chg="addSp delSp modSp add del mod">
        <pc:chgData name="Gé Verbeek" userId="20d2065d-8055-4a68-a463-00777506795f" providerId="ADAL" clId="{9BCEDEBD-345D-43B6-A6E1-737D63F097BE}" dt="2024-04-18T16:48:13.867" v="137" actId="14100"/>
        <pc:sldMkLst>
          <pc:docMk/>
          <pc:sldMk cId="1457105984" sldId="444"/>
        </pc:sldMkLst>
        <pc:spChg chg="add del mod">
          <ac:chgData name="Gé Verbeek" userId="20d2065d-8055-4a68-a463-00777506795f" providerId="ADAL" clId="{9BCEDEBD-345D-43B6-A6E1-737D63F097BE}" dt="2024-04-11T18:00:18.808" v="7" actId="22"/>
          <ac:spMkLst>
            <pc:docMk/>
            <pc:sldMk cId="1457105984" sldId="444"/>
            <ac:spMk id="4" creationId="{A4003812-B533-23F2-E68F-D8F90A92650A}"/>
          </ac:spMkLst>
        </pc:spChg>
        <pc:spChg chg="add mod ord">
          <ac:chgData name="Gé Verbeek" userId="20d2065d-8055-4a68-a463-00777506795f" providerId="ADAL" clId="{9BCEDEBD-345D-43B6-A6E1-737D63F097BE}" dt="2024-04-11T18:13:52.734" v="75" actId="1076"/>
          <ac:spMkLst>
            <pc:docMk/>
            <pc:sldMk cId="1457105984" sldId="444"/>
            <ac:spMk id="7" creationId="{53F66241-D3CA-5654-F0BF-D1655D9CC2EA}"/>
          </ac:spMkLst>
        </pc:spChg>
        <pc:spChg chg="add del mod">
          <ac:chgData name="Gé Verbeek" userId="20d2065d-8055-4a68-a463-00777506795f" providerId="ADAL" clId="{9BCEDEBD-345D-43B6-A6E1-737D63F097BE}" dt="2024-04-11T18:02:47.160" v="19" actId="22"/>
          <ac:spMkLst>
            <pc:docMk/>
            <pc:sldMk cId="1457105984" sldId="444"/>
            <ac:spMk id="10" creationId="{A54743D8-DD59-795E-9A4B-CBF06949AB4B}"/>
          </ac:spMkLst>
        </pc:spChg>
        <pc:spChg chg="add del mod">
          <ac:chgData name="Gé Verbeek" userId="20d2065d-8055-4a68-a463-00777506795f" providerId="ADAL" clId="{9BCEDEBD-345D-43B6-A6E1-737D63F097BE}" dt="2024-04-11T18:13:02.255" v="66" actId="22"/>
          <ac:spMkLst>
            <pc:docMk/>
            <pc:sldMk cId="1457105984" sldId="444"/>
            <ac:spMk id="15" creationId="{E9CE42FF-37A9-082C-A3BB-9018A2712318}"/>
          </ac:spMkLst>
        </pc:spChg>
        <pc:spChg chg="del">
          <ac:chgData name="Gé Verbeek" userId="20d2065d-8055-4a68-a463-00777506795f" providerId="ADAL" clId="{9BCEDEBD-345D-43B6-A6E1-737D63F097BE}" dt="2024-04-18T16:48:02.787" v="135" actId="478"/>
          <ac:spMkLst>
            <pc:docMk/>
            <pc:sldMk cId="1457105984" sldId="444"/>
            <ac:spMk id="5122" creationId="{80899F95-2E30-4511-922B-B88C19CF0D84}"/>
          </ac:spMkLst>
        </pc:spChg>
        <pc:picChg chg="del">
          <ac:chgData name="Gé Verbeek" userId="20d2065d-8055-4a68-a463-00777506795f" providerId="ADAL" clId="{9BCEDEBD-345D-43B6-A6E1-737D63F097BE}" dt="2024-04-11T18:00:16.472" v="6" actId="478"/>
          <ac:picMkLst>
            <pc:docMk/>
            <pc:sldMk cId="1457105984" sldId="444"/>
            <ac:picMk id="2" creationId="{E424520E-D46A-420B-B4FB-AEC600958B11}"/>
          </ac:picMkLst>
        </pc:picChg>
        <pc:picChg chg="add del mod ord">
          <ac:chgData name="Gé Verbeek" userId="20d2065d-8055-4a68-a463-00777506795f" providerId="ADAL" clId="{9BCEDEBD-345D-43B6-A6E1-737D63F097BE}" dt="2024-04-11T18:02:44.276" v="18" actId="478"/>
          <ac:picMkLst>
            <pc:docMk/>
            <pc:sldMk cId="1457105984" sldId="444"/>
            <ac:picMk id="6" creationId="{148BD710-337B-FD37-3746-B01559562391}"/>
          </ac:picMkLst>
        </pc:picChg>
        <pc:picChg chg="add mod ord">
          <ac:chgData name="Gé Verbeek" userId="20d2065d-8055-4a68-a463-00777506795f" providerId="ADAL" clId="{9BCEDEBD-345D-43B6-A6E1-737D63F097BE}" dt="2024-04-11T18:13:32.125" v="73" actId="1076"/>
          <ac:picMkLst>
            <pc:docMk/>
            <pc:sldMk cId="1457105984" sldId="444"/>
            <ac:picMk id="8" creationId="{6BD0F5B3-BF5D-8EC1-34C4-59EC9B1AD1CC}"/>
          </ac:picMkLst>
        </pc:picChg>
        <pc:picChg chg="add del mod ord">
          <ac:chgData name="Gé Verbeek" userId="20d2065d-8055-4a68-a463-00777506795f" providerId="ADAL" clId="{9BCEDEBD-345D-43B6-A6E1-737D63F097BE}" dt="2024-04-11T18:12:13.722" v="59" actId="478"/>
          <ac:picMkLst>
            <pc:docMk/>
            <pc:sldMk cId="1457105984" sldId="444"/>
            <ac:picMk id="12" creationId="{2E95EF45-B24D-4306-D44F-FC8EB84B68DD}"/>
          </ac:picMkLst>
        </pc:picChg>
        <pc:picChg chg="add mod ord">
          <ac:chgData name="Gé Verbeek" userId="20d2065d-8055-4a68-a463-00777506795f" providerId="ADAL" clId="{9BCEDEBD-345D-43B6-A6E1-737D63F097BE}" dt="2024-04-11T18:13:22.998" v="71" actId="1076"/>
          <ac:picMkLst>
            <pc:docMk/>
            <pc:sldMk cId="1457105984" sldId="444"/>
            <ac:picMk id="13" creationId="{720EC14D-66D1-CECD-DFE9-179878983C79}"/>
          </ac:picMkLst>
        </pc:picChg>
        <pc:picChg chg="add mod ord">
          <ac:chgData name="Gé Verbeek" userId="20d2065d-8055-4a68-a463-00777506795f" providerId="ADAL" clId="{9BCEDEBD-345D-43B6-A6E1-737D63F097BE}" dt="2024-04-18T16:48:13.867" v="137" actId="14100"/>
          <ac:picMkLst>
            <pc:docMk/>
            <pc:sldMk cId="1457105984" sldId="444"/>
            <ac:picMk id="17" creationId="{18A479AD-3441-988D-17AE-B9F7924ADBF9}"/>
          </ac:picMkLst>
        </pc:picChg>
      </pc:sldChg>
      <pc:sldChg chg="addSp delSp modSp mod">
        <pc:chgData name="Gé Verbeek" userId="20d2065d-8055-4a68-a463-00777506795f" providerId="ADAL" clId="{9BCEDEBD-345D-43B6-A6E1-737D63F097BE}" dt="2024-04-11T18:11:17.192" v="53" actId="1076"/>
        <pc:sldMkLst>
          <pc:docMk/>
          <pc:sldMk cId="2977896085" sldId="446"/>
        </pc:sldMkLst>
        <pc:spChg chg="add mod">
          <ac:chgData name="Gé Verbeek" userId="20d2065d-8055-4a68-a463-00777506795f" providerId="ADAL" clId="{9BCEDEBD-345D-43B6-A6E1-737D63F097BE}" dt="2024-04-11T18:10:30.890" v="49" actId="207"/>
          <ac:spMkLst>
            <pc:docMk/>
            <pc:sldMk cId="2977896085" sldId="446"/>
            <ac:spMk id="8" creationId="{540B0162-93EE-F4EE-2F7B-9202F08DDA3A}"/>
          </ac:spMkLst>
        </pc:spChg>
        <pc:picChg chg="del">
          <ac:chgData name="Gé Verbeek" userId="20d2065d-8055-4a68-a463-00777506795f" providerId="ADAL" clId="{9BCEDEBD-345D-43B6-A6E1-737D63F097BE}" dt="2024-04-11T18:08:28.978" v="38" actId="478"/>
          <ac:picMkLst>
            <pc:docMk/>
            <pc:sldMk cId="2977896085" sldId="446"/>
            <ac:picMk id="5" creationId="{E563F844-8249-D633-1CB9-AF3B5CA898EB}"/>
          </ac:picMkLst>
        </pc:picChg>
        <pc:picChg chg="add mod">
          <ac:chgData name="Gé Verbeek" userId="20d2065d-8055-4a68-a463-00777506795f" providerId="ADAL" clId="{9BCEDEBD-345D-43B6-A6E1-737D63F097BE}" dt="2024-04-11T18:09:55.209" v="45" actId="1076"/>
          <ac:picMkLst>
            <pc:docMk/>
            <pc:sldMk cId="2977896085" sldId="446"/>
            <ac:picMk id="7" creationId="{AF828CE4-3656-77C5-9111-257BB7603286}"/>
          </ac:picMkLst>
        </pc:picChg>
        <pc:picChg chg="add mod">
          <ac:chgData name="Gé Verbeek" userId="20d2065d-8055-4a68-a463-00777506795f" providerId="ADAL" clId="{9BCEDEBD-345D-43B6-A6E1-737D63F097BE}" dt="2024-04-11T18:11:00.498" v="51" actId="1076"/>
          <ac:picMkLst>
            <pc:docMk/>
            <pc:sldMk cId="2977896085" sldId="446"/>
            <ac:picMk id="9" creationId="{69D00751-38A0-1CD6-AACC-E5D3ED2C5CFC}"/>
          </ac:picMkLst>
        </pc:picChg>
        <pc:picChg chg="add mod">
          <ac:chgData name="Gé Verbeek" userId="20d2065d-8055-4a68-a463-00777506795f" providerId="ADAL" clId="{9BCEDEBD-345D-43B6-A6E1-737D63F097BE}" dt="2024-04-11T18:11:17.192" v="53" actId="1076"/>
          <ac:picMkLst>
            <pc:docMk/>
            <pc:sldMk cId="2977896085" sldId="446"/>
            <ac:picMk id="10" creationId="{48DC5CF0-A3B2-521C-1AAA-EC4568772250}"/>
          </ac:picMkLst>
        </pc:picChg>
      </pc:sldChg>
      <pc:sldChg chg="addSp delSp modSp mod">
        <pc:chgData name="Gé Verbeek" userId="20d2065d-8055-4a68-a463-00777506795f" providerId="ADAL" clId="{9BCEDEBD-345D-43B6-A6E1-737D63F097BE}" dt="2024-04-11T18:12:00.391" v="56" actId="1076"/>
        <pc:sldMkLst>
          <pc:docMk/>
          <pc:sldMk cId="842886555" sldId="447"/>
        </pc:sldMkLst>
        <pc:picChg chg="add del mod">
          <ac:chgData name="Gé Verbeek" userId="20d2065d-8055-4a68-a463-00777506795f" providerId="ADAL" clId="{9BCEDEBD-345D-43B6-A6E1-737D63F097BE}" dt="2024-04-11T17:58:24.583" v="3" actId="478"/>
          <ac:picMkLst>
            <pc:docMk/>
            <pc:sldMk cId="842886555" sldId="447"/>
            <ac:picMk id="5" creationId="{B7712190-5D08-F9D1-3AD0-A69F68C2D5E9}"/>
          </ac:picMkLst>
        </pc:picChg>
        <pc:picChg chg="add del mod">
          <ac:chgData name="Gé Verbeek" userId="20d2065d-8055-4a68-a463-00777506795f" providerId="ADAL" clId="{9BCEDEBD-345D-43B6-A6E1-737D63F097BE}" dt="2024-04-11T18:11:54.792" v="54" actId="478"/>
          <ac:picMkLst>
            <pc:docMk/>
            <pc:sldMk cId="842886555" sldId="447"/>
            <ac:picMk id="7" creationId="{E61D1EC0-A4C0-0C1B-814E-7F30DDBAE082}"/>
          </ac:picMkLst>
        </pc:picChg>
        <pc:picChg chg="add mod">
          <ac:chgData name="Gé Verbeek" userId="20d2065d-8055-4a68-a463-00777506795f" providerId="ADAL" clId="{9BCEDEBD-345D-43B6-A6E1-737D63F097BE}" dt="2024-04-11T18:12:00.391" v="56" actId="1076"/>
          <ac:picMkLst>
            <pc:docMk/>
            <pc:sldMk cId="842886555" sldId="447"/>
            <ac:picMk id="9" creationId="{666D48C4-3107-F0F9-4DA3-64A8F93C038B}"/>
          </ac:picMkLst>
        </pc:picChg>
      </pc:sldChg>
      <pc:sldChg chg="addSp delSp modSp mod">
        <pc:chgData name="Gé Verbeek" userId="20d2065d-8055-4a68-a463-00777506795f" providerId="ADAL" clId="{9BCEDEBD-345D-43B6-A6E1-737D63F097BE}" dt="2024-04-11T18:16:13.594" v="80" actId="1076"/>
        <pc:sldMkLst>
          <pc:docMk/>
          <pc:sldMk cId="2983502340" sldId="448"/>
        </pc:sldMkLst>
        <pc:picChg chg="add mod">
          <ac:chgData name="Gé Verbeek" userId="20d2065d-8055-4a68-a463-00777506795f" providerId="ADAL" clId="{9BCEDEBD-345D-43B6-A6E1-737D63F097BE}" dt="2024-04-11T18:16:13.594" v="80" actId="1076"/>
          <ac:picMkLst>
            <pc:docMk/>
            <pc:sldMk cId="2983502340" sldId="448"/>
            <ac:picMk id="3" creationId="{82ECF0CC-A3CC-6CD0-3E26-727650BAA427}"/>
          </ac:picMkLst>
        </pc:picChg>
        <pc:picChg chg="del">
          <ac:chgData name="Gé Verbeek" userId="20d2065d-8055-4a68-a463-00777506795f" providerId="ADAL" clId="{9BCEDEBD-345D-43B6-A6E1-737D63F097BE}" dt="2024-04-11T18:16:00.061" v="76" actId="478"/>
          <ac:picMkLst>
            <pc:docMk/>
            <pc:sldMk cId="2983502340" sldId="448"/>
            <ac:picMk id="5" creationId="{7838A3F3-551B-4396-8002-684B360AF07A}"/>
          </ac:picMkLst>
        </pc:picChg>
      </pc:sldChg>
      <pc:sldChg chg="addSp delSp modSp add del mod">
        <pc:chgData name="Gé Verbeek" userId="20d2065d-8055-4a68-a463-00777506795f" providerId="ADAL" clId="{9BCEDEBD-345D-43B6-A6E1-737D63F097BE}" dt="2024-04-11T18:19:10.072" v="100" actId="14100"/>
        <pc:sldMkLst>
          <pc:docMk/>
          <pc:sldMk cId="3682595210" sldId="449"/>
        </pc:sldMkLst>
        <pc:spChg chg="add mod">
          <ac:chgData name="Gé Verbeek" userId="20d2065d-8055-4a68-a463-00777506795f" providerId="ADAL" clId="{9BCEDEBD-345D-43B6-A6E1-737D63F097BE}" dt="2024-04-11T18:16:51.347" v="83" actId="478"/>
          <ac:spMkLst>
            <pc:docMk/>
            <pc:sldMk cId="3682595210" sldId="449"/>
            <ac:spMk id="4" creationId="{F3AB2AAE-B457-3EC7-4E49-D528824FC5BC}"/>
          </ac:spMkLst>
        </pc:spChg>
        <pc:spChg chg="add mod">
          <ac:chgData name="Gé Verbeek" userId="20d2065d-8055-4a68-a463-00777506795f" providerId="ADAL" clId="{9BCEDEBD-345D-43B6-A6E1-737D63F097BE}" dt="2024-04-11T18:17:42.082" v="92" actId="207"/>
          <ac:spMkLst>
            <pc:docMk/>
            <pc:sldMk cId="3682595210" sldId="449"/>
            <ac:spMk id="7" creationId="{F815FAF8-BD97-39DD-586D-10F514FDD38C}"/>
          </ac:spMkLst>
        </pc:spChg>
        <pc:picChg chg="del">
          <ac:chgData name="Gé Verbeek" userId="20d2065d-8055-4a68-a463-00777506795f" providerId="ADAL" clId="{9BCEDEBD-345D-43B6-A6E1-737D63F097BE}" dt="2024-04-11T18:16:51.347" v="83" actId="478"/>
          <ac:picMkLst>
            <pc:docMk/>
            <pc:sldMk cId="3682595210" sldId="449"/>
            <ac:picMk id="2" creationId="{7ACDB7E7-9AB1-4151-957E-34FF7BD124D4}"/>
          </ac:picMkLst>
        </pc:picChg>
        <pc:picChg chg="add mod">
          <ac:chgData name="Gé Verbeek" userId="20d2065d-8055-4a68-a463-00777506795f" providerId="ADAL" clId="{9BCEDEBD-345D-43B6-A6E1-737D63F097BE}" dt="2024-04-11T18:18:14.177" v="94" actId="1076"/>
          <ac:picMkLst>
            <pc:docMk/>
            <pc:sldMk cId="3682595210" sldId="449"/>
            <ac:picMk id="6" creationId="{8BA3F9BC-313F-6FB1-B3E8-B29D9D617CCC}"/>
          </ac:picMkLst>
        </pc:picChg>
        <pc:picChg chg="add mod">
          <ac:chgData name="Gé Verbeek" userId="20d2065d-8055-4a68-a463-00777506795f" providerId="ADAL" clId="{9BCEDEBD-345D-43B6-A6E1-737D63F097BE}" dt="2024-04-11T18:18:04.470" v="93"/>
          <ac:picMkLst>
            <pc:docMk/>
            <pc:sldMk cId="3682595210" sldId="449"/>
            <ac:picMk id="8" creationId="{C1216885-C550-F40E-ED81-FD284B0E39BB}"/>
          </ac:picMkLst>
        </pc:picChg>
        <pc:picChg chg="add mod">
          <ac:chgData name="Gé Verbeek" userId="20d2065d-8055-4a68-a463-00777506795f" providerId="ADAL" clId="{9BCEDEBD-345D-43B6-A6E1-737D63F097BE}" dt="2024-04-11T18:19:10.072" v="100" actId="14100"/>
          <ac:picMkLst>
            <pc:docMk/>
            <pc:sldMk cId="3682595210" sldId="449"/>
            <ac:picMk id="9" creationId="{F551B110-7736-5A65-93EF-36F90D06400A}"/>
          </ac:picMkLst>
        </pc:picChg>
        <pc:picChg chg="add mod">
          <ac:chgData name="Gé Verbeek" userId="20d2065d-8055-4a68-a463-00777506795f" providerId="ADAL" clId="{9BCEDEBD-345D-43B6-A6E1-737D63F097BE}" dt="2024-04-11T18:18:30.902" v="98" actId="14100"/>
          <ac:picMkLst>
            <pc:docMk/>
            <pc:sldMk cId="3682595210" sldId="449"/>
            <ac:picMk id="10" creationId="{F6E84B91-5DC4-433D-D7AF-DDDA69207D7A}"/>
          </ac:picMkLst>
        </pc:picChg>
      </pc:sldChg>
      <pc:sldChg chg="del">
        <pc:chgData name="Gé Verbeek" userId="20d2065d-8055-4a68-a463-00777506795f" providerId="ADAL" clId="{9BCEDEBD-345D-43B6-A6E1-737D63F097BE}" dt="2024-04-18T17:29:23.604" v="138" actId="47"/>
        <pc:sldMkLst>
          <pc:docMk/>
          <pc:sldMk cId="2063100393" sldId="464"/>
        </pc:sldMkLst>
      </pc:sldChg>
      <pc:sldChg chg="del">
        <pc:chgData name="Gé Verbeek" userId="20d2065d-8055-4a68-a463-00777506795f" providerId="ADAL" clId="{9BCEDEBD-345D-43B6-A6E1-737D63F097BE}" dt="2024-04-18T17:29:23.604" v="138" actId="47"/>
        <pc:sldMkLst>
          <pc:docMk/>
          <pc:sldMk cId="89253848" sldId="465"/>
        </pc:sldMkLst>
      </pc:sldChg>
      <pc:sldChg chg="del">
        <pc:chgData name="Gé Verbeek" userId="20d2065d-8055-4a68-a463-00777506795f" providerId="ADAL" clId="{9BCEDEBD-345D-43B6-A6E1-737D63F097BE}" dt="2024-04-18T17:29:23.604" v="138" actId="47"/>
        <pc:sldMkLst>
          <pc:docMk/>
          <pc:sldMk cId="1503760077" sldId="467"/>
        </pc:sldMkLst>
      </pc:sldChg>
      <pc:sldChg chg="del">
        <pc:chgData name="Gé Verbeek" userId="20d2065d-8055-4a68-a463-00777506795f" providerId="ADAL" clId="{9BCEDEBD-345D-43B6-A6E1-737D63F097BE}" dt="2024-04-18T17:29:23.604" v="138" actId="47"/>
        <pc:sldMkLst>
          <pc:docMk/>
          <pc:sldMk cId="4220827331" sldId="468"/>
        </pc:sldMkLst>
      </pc:sldChg>
      <pc:sldChg chg="del">
        <pc:chgData name="Gé Verbeek" userId="20d2065d-8055-4a68-a463-00777506795f" providerId="ADAL" clId="{9BCEDEBD-345D-43B6-A6E1-737D63F097BE}" dt="2024-04-18T17:29:23.604" v="138" actId="47"/>
        <pc:sldMkLst>
          <pc:docMk/>
          <pc:sldMk cId="14887623" sldId="469"/>
        </pc:sldMkLst>
      </pc:sldChg>
      <pc:sldChg chg="del">
        <pc:chgData name="Gé Verbeek" userId="20d2065d-8055-4a68-a463-00777506795f" providerId="ADAL" clId="{9BCEDEBD-345D-43B6-A6E1-737D63F097BE}" dt="2024-04-18T17:29:23.604" v="138" actId="47"/>
        <pc:sldMkLst>
          <pc:docMk/>
          <pc:sldMk cId="3641012568" sldId="470"/>
        </pc:sldMkLst>
      </pc:sldChg>
      <pc:sldChg chg="del">
        <pc:chgData name="Gé Verbeek" userId="20d2065d-8055-4a68-a463-00777506795f" providerId="ADAL" clId="{9BCEDEBD-345D-43B6-A6E1-737D63F097BE}" dt="2024-04-18T17:29:23.604" v="138" actId="47"/>
        <pc:sldMkLst>
          <pc:docMk/>
          <pc:sldMk cId="3444144480" sldId="471"/>
        </pc:sldMkLst>
      </pc:sldChg>
      <pc:sldChg chg="del">
        <pc:chgData name="Gé Verbeek" userId="20d2065d-8055-4a68-a463-00777506795f" providerId="ADAL" clId="{9BCEDEBD-345D-43B6-A6E1-737D63F097BE}" dt="2024-04-18T17:29:23.604" v="138" actId="47"/>
        <pc:sldMkLst>
          <pc:docMk/>
          <pc:sldMk cId="4013999744" sldId="472"/>
        </pc:sldMkLst>
      </pc:sldChg>
      <pc:sldChg chg="del">
        <pc:chgData name="Gé Verbeek" userId="20d2065d-8055-4a68-a463-00777506795f" providerId="ADAL" clId="{9BCEDEBD-345D-43B6-A6E1-737D63F097BE}" dt="2024-04-18T17:29:30.673" v="139" actId="47"/>
        <pc:sldMkLst>
          <pc:docMk/>
          <pc:sldMk cId="2196810707" sldId="473"/>
        </pc:sldMkLst>
      </pc:sldChg>
      <pc:sldChg chg="del">
        <pc:chgData name="Gé Verbeek" userId="20d2065d-8055-4a68-a463-00777506795f" providerId="ADAL" clId="{9BCEDEBD-345D-43B6-A6E1-737D63F097BE}" dt="2024-04-18T17:29:23.604" v="138" actId="47"/>
        <pc:sldMkLst>
          <pc:docMk/>
          <pc:sldMk cId="71666522" sldId="48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B7032-F0D6-4A01-845E-F640D5DCE90C}" type="datetimeFigureOut">
              <a:rPr lang="nl-NL" smtClean="0"/>
              <a:t>18-4-2024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A04F1-D7F4-4979-9173-69F0753CB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7309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F02E0-DB6B-495D-8684-7297BB1858EF}" type="datetimeFigureOut">
              <a:rPr lang="nl-NL" smtClean="0"/>
              <a:t>18-4-2024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2AE81-861B-4764-8A92-10FE93FC7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7702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1873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13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96153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14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54691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15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50246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16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51553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2AE81-861B-4764-8A92-10FE93FC7A5B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1416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September-oktober</a:t>
            </a:r>
          </a:p>
          <a:p>
            <a:r>
              <a:rPr lang="nl-NL"/>
              <a:t>april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2AE81-861B-4764-8A92-10FE93FC7A5B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3399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27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6173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10081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97857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6775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53066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nl-NL" dirty="0"/>
              <a:t>100 wat    a euro o,35 = per ha 350,-- per uur of euro 8400 per dag</a:t>
            </a:r>
          </a:p>
          <a:p>
            <a:pPr eaLnBrk="1" hangingPunct="1"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99406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10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262215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11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37784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12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41208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 userDrawn="1"/>
        </p:nvSpPr>
        <p:spPr>
          <a:xfrm>
            <a:off x="1087655" y="6098221"/>
            <a:ext cx="6240021" cy="4571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145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Me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6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r>
              <a:rPr lang="nl-NL" dirty="0"/>
              <a:t>Verplaats deze vervolgens naar de achtergrond om de tekst te typen.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6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Zonder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1" i="0" baseline="0">
                <a:solidFill>
                  <a:srgbClr val="1E201F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aseline="0">
                <a:solidFill>
                  <a:srgbClr val="1E201F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55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tekst/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280818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6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8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nl-NL" dirty="0"/>
              <a:t>Klik op het pictogram in het midden om een afbeelding toe te voegen (19,05 x 10 cm).</a:t>
            </a:r>
            <a:r>
              <a:rPr lang="nl-NL" sz="1600" dirty="0"/>
              <a:t>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86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4932000" cy="72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2088000" y="1476000"/>
            <a:ext cx="3600000" cy="4680000"/>
          </a:xfrm>
        </p:spPr>
        <p:txBody>
          <a:bodyPr/>
          <a:lstStyle/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6120000" y="0"/>
            <a:ext cx="3600000" cy="685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nl-NL" dirty="0"/>
              <a:t>Klik op het pictogram in het midden om een afbeelding toe te voegen (19,05 x 10 cm).</a:t>
            </a:r>
            <a:r>
              <a:rPr lang="nl-NL" sz="1600" dirty="0"/>
              <a:t> 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99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4932000" cy="72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2088000" y="1476000"/>
            <a:ext cx="7200000" cy="4680000"/>
          </a:xfrm>
        </p:spPr>
        <p:txBody>
          <a:bodyPr/>
          <a:lstStyle/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 userDrawn="1"/>
        </p:nvSpPr>
        <p:spPr>
          <a:xfrm>
            <a:off x="1130533" y="6142150"/>
            <a:ext cx="59632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9768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9036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052000" y="1728000"/>
            <a:ext cx="7740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62569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2" r:id="rId3"/>
    <p:sldLayoutId id="2147483650" r:id="rId4"/>
    <p:sldLayoutId id="2147483653" r:id="rId5"/>
    <p:sldLayoutId id="2147483657" r:id="rId6"/>
    <p:sldLayoutId id="2147483654" r:id="rId7"/>
    <p:sldLayoutId id="2147483655" r:id="rId8"/>
    <p:sldLayoutId id="21474836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rgbClr val="1E201F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 baseline="0">
          <a:solidFill>
            <a:srgbClr val="1E201F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2400" kern="1200" baseline="0">
          <a:solidFill>
            <a:srgbClr val="1E201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E201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201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201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720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>
            <a:extLst>
              <a:ext uri="{FF2B5EF4-FFF2-40B4-BE49-F238E27FC236}">
                <a16:creationId xmlns:a16="http://schemas.microsoft.com/office/drawing/2014/main" id="{80899F95-2E30-4511-922B-B88C19CF0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92044" y="562481"/>
            <a:ext cx="274445" cy="1017170"/>
          </a:xfrm>
        </p:spPr>
        <p:txBody>
          <a:bodyPr>
            <a:normAutofit/>
          </a:bodyPr>
          <a:lstStyle/>
          <a:p>
            <a:pPr eaLnBrk="1" hangingPunct="1"/>
            <a:endParaRPr lang="nl-NL" altLang="nl-NL" sz="3200" b="1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BD8C6B-A509-4CAA-B5B0-D1564D7C6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18" y="562481"/>
            <a:ext cx="7740000" cy="4351338"/>
          </a:xfrm>
        </p:spPr>
        <p:txBody>
          <a:bodyPr/>
          <a:lstStyle/>
          <a:p>
            <a:r>
              <a:rPr lang="nl-NL" dirty="0"/>
              <a:t>Open link les  2 opdracht 2 en update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A92BF50-B451-00CE-541C-38A0BEECC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18" y="1071066"/>
            <a:ext cx="9435444" cy="523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37624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BD8C6B-A509-4CAA-B5B0-D1564D7C6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918" y="470699"/>
            <a:ext cx="9606600" cy="5898927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Wat zou er veranderen als je nu een energiescherm van 73 % inzet?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31B193F-FFC3-72C8-DADC-949824E22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12" y="826053"/>
            <a:ext cx="9315929" cy="518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46942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BD8C6B-A509-4CAA-B5B0-D1564D7C6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918" y="470699"/>
            <a:ext cx="9606600" cy="5898927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Wat is er nu veranderd?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F828CE4-3656-77C5-9111-257BB7603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18" y="869932"/>
            <a:ext cx="9354031" cy="5359675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540B0162-93EE-F4EE-2F7B-9202F08DDA3A}"/>
              </a:ext>
            </a:extLst>
          </p:cNvPr>
          <p:cNvSpPr/>
          <p:nvPr/>
        </p:nvSpPr>
        <p:spPr>
          <a:xfrm>
            <a:off x="5719313" y="5322498"/>
            <a:ext cx="1380227" cy="10648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9D00751-38A0-1CD6-AACC-E5D3ED2C5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6123" y="3717075"/>
            <a:ext cx="1414395" cy="10973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8DC5CF0-A3B2-521C-1AAA-EC4568772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549" y="3334638"/>
            <a:ext cx="141439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96085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>
            <a:extLst>
              <a:ext uri="{FF2B5EF4-FFF2-40B4-BE49-F238E27FC236}">
                <a16:creationId xmlns:a16="http://schemas.microsoft.com/office/drawing/2014/main" id="{80899F95-2E30-4511-922B-B88C19CF0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H="1">
            <a:off x="11763773" y="0"/>
            <a:ext cx="45719" cy="1017170"/>
          </a:xfrm>
        </p:spPr>
        <p:txBody>
          <a:bodyPr>
            <a:normAutofit/>
          </a:bodyPr>
          <a:lstStyle/>
          <a:p>
            <a:pPr eaLnBrk="1" hangingPunct="1"/>
            <a:endParaRPr lang="nl-NL" altLang="nl-NL" sz="3200" b="1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BD8C6B-A509-4CAA-B5B0-D1564D7C6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355" y="477982"/>
            <a:ext cx="8825645" cy="5601356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Wat zou er veranderen als we een kier van 10% in het scherm trekken?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66D48C4-3107-F0F9-4DA3-64A8F93C0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355" y="1307125"/>
            <a:ext cx="9354031" cy="529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86555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Tijdelijke aanduiding voor inhoud 16">
            <a:extLst>
              <a:ext uri="{FF2B5EF4-FFF2-40B4-BE49-F238E27FC236}">
                <a16:creationId xmlns:a16="http://schemas.microsoft.com/office/drawing/2014/main" id="{18A479AD-3441-988D-17AE-B9F7924ADB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4956" y="358446"/>
            <a:ext cx="9547880" cy="5505780"/>
          </a:xfr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20EC14D-66D1-CECD-DFE9-179878983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563" y="3429000"/>
            <a:ext cx="1030313" cy="81083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BD0F5B3-BF5D-8EC1-34C4-59EC9B1AD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250" y="3160712"/>
            <a:ext cx="1030313" cy="810838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53F66241-D3CA-5654-F0BF-D1655D9CC2EA}"/>
              </a:ext>
            </a:extLst>
          </p:cNvPr>
          <p:cNvSpPr/>
          <p:nvPr/>
        </p:nvSpPr>
        <p:spPr>
          <a:xfrm>
            <a:off x="5638800" y="5087474"/>
            <a:ext cx="914400" cy="7767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7105984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>
            <a:extLst>
              <a:ext uri="{FF2B5EF4-FFF2-40B4-BE49-F238E27FC236}">
                <a16:creationId xmlns:a16="http://schemas.microsoft.com/office/drawing/2014/main" id="{80899F95-2E30-4511-922B-B88C19CF0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H="1">
            <a:off x="11763773" y="0"/>
            <a:ext cx="45719" cy="1017170"/>
          </a:xfrm>
        </p:spPr>
        <p:txBody>
          <a:bodyPr>
            <a:normAutofit/>
          </a:bodyPr>
          <a:lstStyle/>
          <a:p>
            <a:pPr eaLnBrk="1" hangingPunct="1"/>
            <a:endParaRPr lang="nl-NL" altLang="nl-NL" sz="3200" b="1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D208A9A-1CB1-4B77-B968-5F7A7AA32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09" y="904009"/>
            <a:ext cx="8659391" cy="5175329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Sluit het scherm helemaal en zet een minimum, raamstand van 15% bij de luwe zijde.</a:t>
            </a:r>
          </a:p>
          <a:p>
            <a:pPr indent="0">
              <a:buNone/>
            </a:pPr>
            <a:r>
              <a:rPr lang="nl-NL" dirty="0"/>
              <a:t>Wat gaat er gebeuren?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2ECF0CC-A3CC-6CD0-3E26-727650BAA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609" y="2062653"/>
            <a:ext cx="8227688" cy="464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234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>
            <a:extLst>
              <a:ext uri="{FF2B5EF4-FFF2-40B4-BE49-F238E27FC236}">
                <a16:creationId xmlns:a16="http://schemas.microsoft.com/office/drawing/2014/main" id="{80899F95-2E30-4511-922B-B88C19CF0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H="1">
            <a:off x="11763773" y="0"/>
            <a:ext cx="45719" cy="1017170"/>
          </a:xfrm>
        </p:spPr>
        <p:txBody>
          <a:bodyPr>
            <a:normAutofit/>
          </a:bodyPr>
          <a:lstStyle/>
          <a:p>
            <a:pPr eaLnBrk="1" hangingPunct="1"/>
            <a:endParaRPr lang="nl-NL" altLang="nl-NL" sz="3200" b="1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3AB2AAE-B457-3EC7-4E49-D528824FC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BA3F9BC-313F-6FB1-B3E8-B29D9D617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10" y="383446"/>
            <a:ext cx="10559349" cy="6091107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F815FAF8-BD97-39DD-586D-10F514FDD38C}"/>
              </a:ext>
            </a:extLst>
          </p:cNvPr>
          <p:cNvSpPr/>
          <p:nvPr/>
        </p:nvSpPr>
        <p:spPr>
          <a:xfrm>
            <a:off x="6763109" y="5796951"/>
            <a:ext cx="871268" cy="7418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551B110-7736-5A65-93EF-36F90D064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2828" y="3516539"/>
            <a:ext cx="1099300" cy="94331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6E84B91-5DC4-433D-D7AF-DDDA69207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999" y="3729108"/>
            <a:ext cx="1230978" cy="10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95210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1911927"/>
            <a:ext cx="4972254" cy="4364839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Maakt het uit als je kas met de nokrichting noord-zuid of oost-west </a:t>
            </a:r>
          </a:p>
          <a:p>
            <a:pPr indent="0">
              <a:buNone/>
            </a:pPr>
            <a:r>
              <a:rPr lang="nl-NL" dirty="0"/>
              <a:t>bouwt 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081663E-B505-46AA-BA2B-969637951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393" y="197427"/>
            <a:ext cx="5434041" cy="616310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0471DE7-0EEF-4255-8A14-26DC8FA56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875" y="72736"/>
            <a:ext cx="2143125" cy="214312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4A31302-E8D5-4C41-97BB-DBB19AB40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0454" y="3860514"/>
            <a:ext cx="2390980" cy="86042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9E79F24-71CD-49E7-A0BB-571D48B92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535419" y="2127799"/>
            <a:ext cx="2548370" cy="91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02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311727"/>
            <a:ext cx="8588290" cy="5965039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Open de link les 2 opdracht 3 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AE0F765-28B7-D3CB-C03B-FBD8BF774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55" y="1038094"/>
            <a:ext cx="9013529" cy="508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31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311727"/>
            <a:ext cx="8588290" cy="5965039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Update</a:t>
            </a:r>
            <a:br>
              <a:rPr lang="nl-NL" dirty="0"/>
            </a:br>
            <a:r>
              <a:rPr lang="nl-NL" dirty="0"/>
              <a:t>Wat is de netto fotosynthese en verwarming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55153F-05F9-4D28-4575-5D0AE9D54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98" y="1243750"/>
            <a:ext cx="9563591" cy="5302523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3CFEDFB0-14AD-1E72-F4CE-BE0ECC0C5805}"/>
              </a:ext>
            </a:extLst>
          </p:cNvPr>
          <p:cNvSpPr/>
          <p:nvPr/>
        </p:nvSpPr>
        <p:spPr>
          <a:xfrm>
            <a:off x="3447521" y="4201609"/>
            <a:ext cx="995423" cy="7820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0DD22F9C-D75A-193C-2B8B-E738BE54E5D8}"/>
              </a:ext>
            </a:extLst>
          </p:cNvPr>
          <p:cNvSpPr/>
          <p:nvPr/>
        </p:nvSpPr>
        <p:spPr>
          <a:xfrm>
            <a:off x="1571589" y="3913160"/>
            <a:ext cx="995423" cy="7820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3BACFD8E-9D22-A37F-2B35-0A1083C6C783}"/>
              </a:ext>
            </a:extLst>
          </p:cNvPr>
          <p:cNvSpPr/>
          <p:nvPr/>
        </p:nvSpPr>
        <p:spPr>
          <a:xfrm>
            <a:off x="6096000" y="5885725"/>
            <a:ext cx="995423" cy="7820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0E2A5BDC-CA4B-4B7F-489A-EAC492554798}"/>
              </a:ext>
            </a:extLst>
          </p:cNvPr>
          <p:cNvSpPr/>
          <p:nvPr/>
        </p:nvSpPr>
        <p:spPr>
          <a:xfrm>
            <a:off x="9205731" y="4066572"/>
            <a:ext cx="995423" cy="7820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3885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>
            <a:extLst>
              <a:ext uri="{FF2B5EF4-FFF2-40B4-BE49-F238E27FC236}">
                <a16:creationId xmlns:a16="http://schemas.microsoft.com/office/drawing/2014/main" id="{5BF33C1D-068A-4FDD-AE17-E6B3983E61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b="1"/>
              <a:t>Aftrap</a:t>
            </a:r>
          </a:p>
        </p:txBody>
      </p:sp>
      <p:pic>
        <p:nvPicPr>
          <p:cNvPr id="4099" name="Afbeelding 6">
            <a:extLst>
              <a:ext uri="{FF2B5EF4-FFF2-40B4-BE49-F238E27FC236}">
                <a16:creationId xmlns:a16="http://schemas.microsoft.com/office/drawing/2014/main" id="{75FAD6AD-3C9B-492F-9EB2-0AAC95823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330201"/>
            <a:ext cx="255587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Afbeelding 3">
            <a:extLst>
              <a:ext uri="{FF2B5EF4-FFF2-40B4-BE49-F238E27FC236}">
                <a16:creationId xmlns:a16="http://schemas.microsoft.com/office/drawing/2014/main" id="{08AD22CF-237A-4C8F-AAD3-DEDB17470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04938"/>
            <a:ext cx="9144000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311727"/>
            <a:ext cx="10759990" cy="5965039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Verander nu bij kas oriëntatie de nokrichting van oost-west naar noord zuid.</a:t>
            </a:r>
          </a:p>
          <a:p>
            <a:pPr indent="0">
              <a:buNone/>
            </a:pPr>
            <a:r>
              <a:rPr lang="nl-NL" dirty="0"/>
              <a:t>Wat zal er veranderen denk je?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FED6636-2019-39FE-4BAF-982BCB430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55" y="1301828"/>
            <a:ext cx="8960845" cy="4974938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EDACDD05-E11B-441C-B343-6466AA419EBE}"/>
              </a:ext>
            </a:extLst>
          </p:cNvPr>
          <p:cNvSpPr/>
          <p:nvPr/>
        </p:nvSpPr>
        <p:spPr>
          <a:xfrm>
            <a:off x="1516021" y="3977613"/>
            <a:ext cx="1402773" cy="4883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0822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311727"/>
            <a:ext cx="8588290" cy="5965039"/>
          </a:xfrm>
        </p:spPr>
        <p:txBody>
          <a:bodyPr/>
          <a:lstStyle/>
          <a:p>
            <a:pPr marL="342900" indent="-342900"/>
            <a:r>
              <a:rPr lang="nl-NL" dirty="0"/>
              <a:t>PAR transmissie 51,3 % (oost-west 68 %)</a:t>
            </a:r>
          </a:p>
          <a:p>
            <a:pPr marL="342900" indent="-342900"/>
            <a:r>
              <a:rPr lang="nl-NL" dirty="0"/>
              <a:t>Buistemperatuur 78,6 C (oost-west 75,3 C)</a:t>
            </a:r>
          </a:p>
          <a:p>
            <a:pPr marL="342900" indent="-342900"/>
            <a:r>
              <a:rPr lang="nl-NL" dirty="0"/>
              <a:t>Verwarming 124,2 W (oost-west 115,6 W)</a:t>
            </a:r>
          </a:p>
          <a:p>
            <a:pPr marL="342900" indent="-342900"/>
            <a:r>
              <a:rPr lang="nl-NL" dirty="0"/>
              <a:t>PAR 108 mol (oost-west 130 mol)</a:t>
            </a:r>
          </a:p>
          <a:p>
            <a:pPr marL="342900" indent="-342900"/>
            <a:r>
              <a:rPr lang="nl-NL" dirty="0"/>
              <a:t>Netto fotosynthese 0,54 Gr (oost-west 0,62 Gr)</a:t>
            </a:r>
          </a:p>
          <a:p>
            <a:pPr marL="342900" indent="-342900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33B4053-F319-4C14-B03E-D5FB3ED67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15" y="2179208"/>
            <a:ext cx="7712179" cy="4481115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E147E66B-3A2E-4EA5-B111-E6815D286478}"/>
              </a:ext>
            </a:extLst>
          </p:cNvPr>
          <p:cNvSpPr/>
          <p:nvPr/>
        </p:nvSpPr>
        <p:spPr>
          <a:xfrm>
            <a:off x="7949045" y="4713965"/>
            <a:ext cx="727363" cy="4779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B7A0AB0A-CCD6-441F-A53C-9EA2EBC4D799}"/>
              </a:ext>
            </a:extLst>
          </p:cNvPr>
          <p:cNvSpPr/>
          <p:nvPr/>
        </p:nvSpPr>
        <p:spPr>
          <a:xfrm>
            <a:off x="4787167" y="4620446"/>
            <a:ext cx="768927" cy="3325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1A964541-9C0C-4EBA-AB95-A8234B5F5B30}"/>
              </a:ext>
            </a:extLst>
          </p:cNvPr>
          <p:cNvSpPr/>
          <p:nvPr/>
        </p:nvSpPr>
        <p:spPr>
          <a:xfrm>
            <a:off x="2871355" y="5050810"/>
            <a:ext cx="1402772" cy="282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E49B531D-57F6-4D26-A476-0F8BC69D5CB0}"/>
              </a:ext>
            </a:extLst>
          </p:cNvPr>
          <p:cNvSpPr/>
          <p:nvPr/>
        </p:nvSpPr>
        <p:spPr>
          <a:xfrm>
            <a:off x="7828561" y="3652921"/>
            <a:ext cx="768927" cy="1974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BAFF77DE-18F5-AC21-B88B-B11A78B8DEDD}"/>
              </a:ext>
            </a:extLst>
          </p:cNvPr>
          <p:cNvSpPr/>
          <p:nvPr/>
        </p:nvSpPr>
        <p:spPr>
          <a:xfrm>
            <a:off x="5385241" y="6268309"/>
            <a:ext cx="768927" cy="3920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39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27B45C-828D-469D-B63E-6A51C8A01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000" y="903514"/>
            <a:ext cx="9036000" cy="5175824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Dit komt omdat de zon in de winter erg laag aan de hemel staat.</a:t>
            </a:r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r>
              <a:rPr lang="nl-NL" dirty="0"/>
              <a:t>Het zonlicht zal bij een kas die met de nokrichting in noord-zuid is gebouwd meer uit de kas gereflecteerd worden.</a:t>
            </a:r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1C16F42-BCE8-426A-BAA1-7F25FCF30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70" y="2313214"/>
            <a:ext cx="4958744" cy="2667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F02F8BD-3224-49F3-BDF6-773D232F6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288" y="2473480"/>
            <a:ext cx="5176712" cy="418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311727"/>
            <a:ext cx="8588290" cy="5965039"/>
          </a:xfrm>
        </p:spPr>
        <p:txBody>
          <a:bodyPr/>
          <a:lstStyle/>
          <a:p>
            <a:r>
              <a:rPr lang="nl-NL" dirty="0"/>
              <a:t>Verander de datum in 1-6-2018</a:t>
            </a:r>
          </a:p>
          <a:p>
            <a:r>
              <a:rPr lang="nl-NL" dirty="0"/>
              <a:t>Instraling op 400 W</a:t>
            </a:r>
          </a:p>
          <a:p>
            <a:r>
              <a:rPr lang="nl-NL" dirty="0"/>
              <a:t>Temperatuur op 20 C</a:t>
            </a:r>
          </a:p>
          <a:p>
            <a:r>
              <a:rPr lang="nl-NL" dirty="0"/>
              <a:t>Druk op update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5878327-39D7-EB6F-F153-B4ED1E06A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404" y="1807068"/>
            <a:ext cx="7499193" cy="4190281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5F306EF2-C7D8-4372-B07B-B932C1CE5B43}"/>
              </a:ext>
            </a:extLst>
          </p:cNvPr>
          <p:cNvSpPr/>
          <p:nvPr/>
        </p:nvSpPr>
        <p:spPr>
          <a:xfrm>
            <a:off x="1363004" y="2566118"/>
            <a:ext cx="1672937" cy="12528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FAE7C3EF-C90D-F705-BD31-3D2C2C520AB6}"/>
              </a:ext>
            </a:extLst>
          </p:cNvPr>
          <p:cNvSpPr/>
          <p:nvPr/>
        </p:nvSpPr>
        <p:spPr>
          <a:xfrm>
            <a:off x="2929266" y="4260797"/>
            <a:ext cx="935803" cy="6473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2677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311727"/>
            <a:ext cx="8588290" cy="5965039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Wat gebeurt er nu als je bij kas oriëntatie de nokrichting aanpast naar oost-west?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44C9037-DA96-85A7-EC63-BD51420FD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17" y="1165524"/>
            <a:ext cx="7423756" cy="4257443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ED457004-E3BB-446B-999D-14938382B05D}"/>
              </a:ext>
            </a:extLst>
          </p:cNvPr>
          <p:cNvSpPr/>
          <p:nvPr/>
        </p:nvSpPr>
        <p:spPr>
          <a:xfrm>
            <a:off x="1442413" y="3640529"/>
            <a:ext cx="1198419" cy="280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4173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311727"/>
            <a:ext cx="8588290" cy="5965039"/>
          </a:xfrm>
        </p:spPr>
        <p:txBody>
          <a:bodyPr/>
          <a:lstStyle/>
          <a:p>
            <a:pPr marL="342900" indent="-342900"/>
            <a:r>
              <a:rPr lang="nl-NL" dirty="0"/>
              <a:t>PAR transmissie 83,8 % (noord-zuid 83,8%)</a:t>
            </a:r>
          </a:p>
          <a:p>
            <a:pPr marL="342900" indent="-342900"/>
            <a:r>
              <a:rPr lang="nl-NL" dirty="0"/>
              <a:t>PAR 600 mol (noord-zuid 600 mol)</a:t>
            </a:r>
          </a:p>
          <a:p>
            <a:pPr marL="342900" indent="-342900"/>
            <a:r>
              <a:rPr lang="nl-NL" dirty="0"/>
              <a:t>Netto fotosynthese 2,55 Gr (noord-zuid 2,55 Gr)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2324D65-ABA6-14BE-A8F8-978D9D140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451" y="1470315"/>
            <a:ext cx="6254697" cy="3599520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DE5BC007-5EDC-41CB-B94D-00BD071EB1D5}"/>
              </a:ext>
            </a:extLst>
          </p:cNvPr>
          <p:cNvSpPr/>
          <p:nvPr/>
        </p:nvSpPr>
        <p:spPr>
          <a:xfrm>
            <a:off x="2735382" y="3689152"/>
            <a:ext cx="820881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599578B5-0F9E-453E-9FAD-F17DD47FA662}"/>
              </a:ext>
            </a:extLst>
          </p:cNvPr>
          <p:cNvSpPr/>
          <p:nvPr/>
        </p:nvSpPr>
        <p:spPr>
          <a:xfrm>
            <a:off x="6253058" y="2502347"/>
            <a:ext cx="1039090" cy="4571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AE455B9E-584E-457B-9218-FAEE4EE7C653}"/>
              </a:ext>
            </a:extLst>
          </p:cNvPr>
          <p:cNvSpPr/>
          <p:nvPr/>
        </p:nvSpPr>
        <p:spPr>
          <a:xfrm>
            <a:off x="3861359" y="3273516"/>
            <a:ext cx="904009" cy="415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51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F7DDEC-1B65-452F-8F5B-07A1DF033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55" y="311727"/>
            <a:ext cx="9679336" cy="5965039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In welke maand zou het omslagpunt liggen?</a:t>
            </a:r>
          </a:p>
          <a:p>
            <a:pPr indent="0">
              <a:buNone/>
            </a:pPr>
            <a:r>
              <a:rPr lang="nl-NL" dirty="0"/>
              <a:t>Test dit zelf uit (verander hierbij alleen de datum en de nokrichting)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9A627CD-D1DD-BCE2-83A9-A87356AAC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27" y="1180340"/>
            <a:ext cx="9414509" cy="5191004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28E7DCAB-C6F0-4FD6-88D1-8480CCA878BC}"/>
              </a:ext>
            </a:extLst>
          </p:cNvPr>
          <p:cNvSpPr/>
          <p:nvPr/>
        </p:nvSpPr>
        <p:spPr>
          <a:xfrm>
            <a:off x="1204472" y="4137933"/>
            <a:ext cx="1050355" cy="418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709EF6EE-62B0-461E-B1B3-F4850C563975}"/>
              </a:ext>
            </a:extLst>
          </p:cNvPr>
          <p:cNvSpPr/>
          <p:nvPr/>
        </p:nvSpPr>
        <p:spPr>
          <a:xfrm>
            <a:off x="1330036" y="2244436"/>
            <a:ext cx="924791" cy="3325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8256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>
            <a:extLst>
              <a:ext uri="{FF2B5EF4-FFF2-40B4-BE49-F238E27FC236}">
                <a16:creationId xmlns:a16="http://schemas.microsoft.com/office/drawing/2014/main" id="{80899F95-2E30-4511-922B-B88C19CF0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8761" y="1102151"/>
            <a:ext cx="7886700" cy="996950"/>
          </a:xfrm>
        </p:spPr>
        <p:txBody>
          <a:bodyPr>
            <a:normAutofit/>
          </a:bodyPr>
          <a:lstStyle/>
          <a:p>
            <a:pPr eaLnBrk="1" hangingPunct="1"/>
            <a:endParaRPr lang="nl-NL" altLang="nl-NL" b="1" dirty="0"/>
          </a:p>
        </p:txBody>
      </p:sp>
      <p:pic>
        <p:nvPicPr>
          <p:cNvPr id="5124" name="Afbeelding 6">
            <a:extLst>
              <a:ext uri="{FF2B5EF4-FFF2-40B4-BE49-F238E27FC236}">
                <a16:creationId xmlns:a16="http://schemas.microsoft.com/office/drawing/2014/main" id="{CD798D11-19D8-4507-99B0-33217548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330201"/>
            <a:ext cx="255587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659B081-B505-4881-BC89-DBFD945D3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05825" y="1403809"/>
            <a:ext cx="8192571" cy="421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80406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356889DA-41A2-4552-A79A-4F80576CFD40}"/>
              </a:ext>
            </a:extLst>
          </p:cNvPr>
          <p:cNvSpPr txBox="1"/>
          <p:nvPr/>
        </p:nvSpPr>
        <p:spPr>
          <a:xfrm>
            <a:off x="1031287" y="773042"/>
            <a:ext cx="57415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/>
              <a:t>Lesprogramma dit blok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E5E9AAC-8AFC-4CA9-B89F-13D11A0216BE}"/>
              </a:ext>
            </a:extLst>
          </p:cNvPr>
          <p:cNvSpPr txBox="1"/>
          <p:nvPr/>
        </p:nvSpPr>
        <p:spPr>
          <a:xfrm>
            <a:off x="936398" y="2009023"/>
            <a:ext cx="69623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400" dirty="0"/>
              <a:t>Les 1: Sensoren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400" dirty="0"/>
              <a:t>Les 2: Introductie </a:t>
            </a:r>
            <a:r>
              <a:rPr lang="nl-NL" sz="2400" dirty="0" err="1"/>
              <a:t>kassim</a:t>
            </a:r>
            <a:endParaRPr lang="nl-NL" sz="24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400" dirty="0"/>
              <a:t>Les 3: Kassim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400" dirty="0"/>
              <a:t>Les 4</a:t>
            </a:r>
            <a:r>
              <a:rPr lang="nl-NL" sz="2400" b="1" dirty="0"/>
              <a:t>: </a:t>
            </a:r>
            <a:r>
              <a:rPr lang="nl-NL" sz="2400" dirty="0"/>
              <a:t>Kassim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400" dirty="0"/>
              <a:t>Les 5: Kassim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090F0AB-3877-490C-9DB3-C9E28FC06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394" y="4725144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0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>
            <a:extLst>
              <a:ext uri="{FF2B5EF4-FFF2-40B4-BE49-F238E27FC236}">
                <a16:creationId xmlns:a16="http://schemas.microsoft.com/office/drawing/2014/main" id="{80899F95-2E30-4511-922B-B88C19CF0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8302" y="562481"/>
            <a:ext cx="8288188" cy="1017170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sz="3200" b="1" dirty="0"/>
              <a:t>Open de link les 2 opdracht 1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BD8C6B-A509-4CAA-B5B0-D1564D7C6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302" y="1756063"/>
            <a:ext cx="8713698" cy="3667991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Druk op run, en kijk naar de temperatuur in de kas en de stand van de </a:t>
            </a:r>
            <a:r>
              <a:rPr lang="nl-NL" dirty="0" err="1"/>
              <a:t>luchting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DFBAF9D-0B26-AB2A-A244-999107B46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069" y="3045192"/>
            <a:ext cx="8005421" cy="366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41352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BD8C6B-A509-4CAA-B5B0-D1564D7C6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301" y="446809"/>
            <a:ext cx="8288187" cy="5663702"/>
          </a:xfrm>
        </p:spPr>
        <p:txBody>
          <a:bodyPr/>
          <a:lstStyle/>
          <a:p>
            <a:r>
              <a:rPr lang="nl-NL" dirty="0"/>
              <a:t>Temperatuur 20 C,  boven 20,5 midden 20,4 onder 20,3</a:t>
            </a:r>
          </a:p>
          <a:p>
            <a:r>
              <a:rPr lang="nl-NL" dirty="0" err="1"/>
              <a:t>Luchting</a:t>
            </a:r>
            <a:r>
              <a:rPr lang="nl-NL" dirty="0"/>
              <a:t> beide zijden 0</a:t>
            </a:r>
          </a:p>
          <a:p>
            <a:r>
              <a:rPr lang="nl-NL" dirty="0"/>
              <a:t>Netto fotosynthese 0,98</a:t>
            </a:r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D99718E-FA57-882F-8E94-5E2EEA340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080" y="1543165"/>
            <a:ext cx="8554984" cy="433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89217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>
            <a:extLst>
              <a:ext uri="{FF2B5EF4-FFF2-40B4-BE49-F238E27FC236}">
                <a16:creationId xmlns:a16="http://schemas.microsoft.com/office/drawing/2014/main" id="{80899F95-2E30-4511-922B-B88C19CF0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8302" y="562481"/>
            <a:ext cx="8288188" cy="1017170"/>
          </a:xfrm>
        </p:spPr>
        <p:txBody>
          <a:bodyPr>
            <a:normAutofit fontScale="90000"/>
          </a:bodyPr>
          <a:lstStyle/>
          <a:p>
            <a:pPr indent="0"/>
            <a:r>
              <a:rPr lang="nl-NL" sz="2700" dirty="0"/>
              <a:t>Verander belichting in </a:t>
            </a:r>
            <a:r>
              <a:rPr lang="nl-NL" sz="2700" dirty="0" err="1"/>
              <a:t>son</a:t>
            </a:r>
            <a:r>
              <a:rPr lang="nl-NL" sz="2700" dirty="0"/>
              <a:t>-t met 200 mol</a:t>
            </a:r>
            <a:br>
              <a:rPr lang="nl-NL" sz="2700" dirty="0"/>
            </a:br>
            <a:r>
              <a:rPr lang="nl-NL" sz="2700" dirty="0"/>
              <a:t>Wat zal er veranderen</a:t>
            </a:r>
            <a:r>
              <a:rPr lang="nl-NL" sz="1600" dirty="0"/>
              <a:t>?</a:t>
            </a:r>
            <a:br>
              <a:rPr lang="nl-NL" sz="1600" dirty="0"/>
            </a:br>
            <a:endParaRPr lang="nl-NL" altLang="nl-NL" sz="3200" b="1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BD8C6B-A509-4CAA-B5B0-D1564D7C6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302" y="1779955"/>
            <a:ext cx="7740000" cy="4351338"/>
          </a:xfrm>
        </p:spPr>
        <p:txBody>
          <a:bodyPr/>
          <a:lstStyle/>
          <a:p>
            <a:pPr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6901C0C-BB38-963B-07A3-844BE3144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417" y="1486860"/>
            <a:ext cx="8143562" cy="437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09954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BD8C6B-A509-4CAA-B5B0-D1564D7C6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466" y="205409"/>
            <a:ext cx="7740000" cy="5946665"/>
          </a:xfrm>
        </p:spPr>
        <p:txBody>
          <a:bodyPr/>
          <a:lstStyle/>
          <a:p>
            <a:r>
              <a:rPr lang="nl-NL" dirty="0" err="1"/>
              <a:t>Luchting</a:t>
            </a:r>
            <a:r>
              <a:rPr lang="nl-NL" dirty="0"/>
              <a:t> 27,1%</a:t>
            </a:r>
          </a:p>
          <a:p>
            <a:r>
              <a:rPr lang="nl-NL" dirty="0"/>
              <a:t>Temp 22,4 boven 23,0</a:t>
            </a:r>
          </a:p>
          <a:p>
            <a:r>
              <a:rPr lang="nl-NL" dirty="0"/>
              <a:t>Netto fotosynthese 2,51</a:t>
            </a:r>
          </a:p>
          <a:p>
            <a:pPr indent="0">
              <a:buNone/>
            </a:pP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156DC33-66FB-02C4-1047-110D11A1E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00" y="1334747"/>
            <a:ext cx="9779503" cy="516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78504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>
            <a:extLst>
              <a:ext uri="{FF2B5EF4-FFF2-40B4-BE49-F238E27FC236}">
                <a16:creationId xmlns:a16="http://schemas.microsoft.com/office/drawing/2014/main" id="{80899F95-2E30-4511-922B-B88C19CF0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58300" y="562481"/>
            <a:ext cx="108190" cy="1017170"/>
          </a:xfrm>
        </p:spPr>
        <p:txBody>
          <a:bodyPr>
            <a:normAutofit/>
          </a:bodyPr>
          <a:lstStyle/>
          <a:p>
            <a:pPr eaLnBrk="1" hangingPunct="1"/>
            <a:endParaRPr lang="nl-NL" altLang="nl-NL" sz="3200" b="1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BD8C6B-A509-4CAA-B5B0-D1564D7C6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302" y="488373"/>
            <a:ext cx="7740000" cy="5807146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Verander nu </a:t>
            </a:r>
            <a:r>
              <a:rPr lang="nl-NL" dirty="0" err="1"/>
              <a:t>son</a:t>
            </a:r>
            <a:r>
              <a:rPr lang="nl-NL" dirty="0"/>
              <a:t> t in led</a:t>
            </a:r>
          </a:p>
          <a:p>
            <a:pPr indent="0">
              <a:buNone/>
            </a:pPr>
            <a:r>
              <a:rPr lang="nl-NL" dirty="0"/>
              <a:t>Wat zal er gaan gebeuren denk je?</a:t>
            </a:r>
          </a:p>
          <a:p>
            <a:pPr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E76A94E-2D1F-F114-8144-A85244327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38" y="1292502"/>
            <a:ext cx="9544541" cy="53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5686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1BD8C6B-A509-4CAA-B5B0-D1564D7C6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009" y="562480"/>
            <a:ext cx="7740000" cy="5474637"/>
          </a:xfrm>
        </p:spPr>
        <p:txBody>
          <a:bodyPr/>
          <a:lstStyle/>
          <a:p>
            <a:pPr indent="0">
              <a:buNone/>
            </a:pPr>
            <a:r>
              <a:rPr lang="nl-NL" dirty="0"/>
              <a:t>Temperatuur 21,6  boven 22,3 midden 22,0 onder 21,9</a:t>
            </a:r>
          </a:p>
          <a:p>
            <a:pPr indent="0">
              <a:buNone/>
            </a:pPr>
            <a:r>
              <a:rPr lang="nl-NL" dirty="0"/>
              <a:t>Raamstand 13 %</a:t>
            </a:r>
          </a:p>
          <a:p>
            <a:pPr indent="0">
              <a:buNone/>
            </a:pPr>
            <a:r>
              <a:rPr lang="nl-NL" dirty="0"/>
              <a:t>Netto fotosynthese 2,51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B3ED9B2-791E-D403-84B9-FFDB94433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99" y="1745147"/>
            <a:ext cx="8751508" cy="494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4049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roeneWel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zone college.potx" id="{289ACBD9-B65D-4D7B-8071-B2DBE1A5FCCC}" vid="{1C56739D-5687-4AE6-9ABE-B211D9D18700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FEFE2E46C86D4A9898CCC49B418B36" ma:contentTypeVersion="9" ma:contentTypeDescription="Een nieuw document maken." ma:contentTypeScope="" ma:versionID="ccdd08341f0816e5b9aedfb203ccbcd4">
  <xsd:schema xmlns:xsd="http://www.w3.org/2001/XMLSchema" xmlns:xs="http://www.w3.org/2001/XMLSchema" xmlns:p="http://schemas.microsoft.com/office/2006/metadata/properties" xmlns:ns2="2cb1c85b-b197-48cd-8bb1-fe9e9ee0096b" targetNamespace="http://schemas.microsoft.com/office/2006/metadata/properties" ma:root="true" ma:fieldsID="5711662a8af1e2d8c5777d773d499160" ns2:_="">
    <xsd:import namespace="2cb1c85b-b197-48cd-8bb1-fe9e9ee009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1c85b-b197-48cd-8bb1-fe9e9ee009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CA19EB-BADE-474A-91BD-35E5F319F469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88fa185b-b6f4-4426-890a-edc6532e8d4f"/>
    <ds:schemaRef ds:uri="http://schemas.openxmlformats.org/package/2006/metadata/core-properties"/>
    <ds:schemaRef ds:uri="521c7c86-cc27-4cef-8605-4ebb0342222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411434F-F084-4432-98AC-FC021F046F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EAF25F-AA26-4100-A004-D7F25C17E1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b1c85b-b197-48cd-8bb1-fe9e9ee009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 zone college</Template>
  <TotalTime>1277</TotalTime>
  <Words>428</Words>
  <Application>Microsoft Office PowerPoint</Application>
  <PresentationFormat>Breedbeeld</PresentationFormat>
  <Paragraphs>71</Paragraphs>
  <Slides>27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0" baseType="lpstr">
      <vt:lpstr>Arial</vt:lpstr>
      <vt:lpstr>Calibri</vt:lpstr>
      <vt:lpstr>Kantoorthema</vt:lpstr>
      <vt:lpstr>PowerPoint-presentatie</vt:lpstr>
      <vt:lpstr>Aftrap</vt:lpstr>
      <vt:lpstr>PowerPoint-presentatie</vt:lpstr>
      <vt:lpstr>Open de link les 2 opdracht 1</vt:lpstr>
      <vt:lpstr>PowerPoint-presentatie</vt:lpstr>
      <vt:lpstr>Verander belichting in son-t met 200 mol Wat zal er veranderen?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Gé Verbeek</dc:creator>
  <cp:lastModifiedBy>Gé Verbeek</cp:lastModifiedBy>
  <cp:revision>100</cp:revision>
  <dcterms:created xsi:type="dcterms:W3CDTF">2020-11-10T08:38:03Z</dcterms:created>
  <dcterms:modified xsi:type="dcterms:W3CDTF">2024-04-18T17:29:35Z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0x010100F4FEFE2E46C86D4A9898CCC49B418B36</vt:lpwstr>
  </property>
</Properties>
</file>